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4" r:id="rId2"/>
    <p:sldId id="295" r:id="rId3"/>
    <p:sldId id="360" r:id="rId4"/>
    <p:sldId id="436" r:id="rId5"/>
    <p:sldId id="435" r:id="rId6"/>
    <p:sldId id="437" r:id="rId7"/>
    <p:sldId id="439" r:id="rId8"/>
    <p:sldId id="438" r:id="rId9"/>
    <p:sldId id="424" r:id="rId10"/>
    <p:sldId id="443" r:id="rId11"/>
    <p:sldId id="444" r:id="rId12"/>
    <p:sldId id="445" r:id="rId13"/>
    <p:sldId id="446" r:id="rId14"/>
    <p:sldId id="314" r:id="rId15"/>
    <p:sldId id="440" r:id="rId16"/>
    <p:sldId id="441" r:id="rId17"/>
    <p:sldId id="442" r:id="rId18"/>
    <p:sldId id="447" r:id="rId19"/>
    <p:sldId id="448" r:id="rId20"/>
    <p:sldId id="449" r:id="rId21"/>
    <p:sldId id="432" r:id="rId22"/>
    <p:sldId id="320" r:id="rId23"/>
    <p:sldId id="414" r:id="rId24"/>
    <p:sldId id="410" r:id="rId25"/>
    <p:sldId id="409" r:id="rId26"/>
    <p:sldId id="450" r:id="rId27"/>
    <p:sldId id="451" r:id="rId28"/>
    <p:sldId id="452" r:id="rId29"/>
    <p:sldId id="434" r:id="rId30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B4B4B4"/>
    <a:srgbClr val="808080"/>
    <a:srgbClr val="817066"/>
    <a:srgbClr val="8A7572"/>
    <a:srgbClr val="B4B3B8"/>
    <a:srgbClr val="C4C4C4"/>
    <a:srgbClr val="4B4149"/>
    <a:srgbClr val="5B5A57"/>
    <a:srgbClr val="5C5447"/>
    <a:srgbClr val="B6AFA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29" autoAdjust="0"/>
    <p:restoredTop sz="88929" autoAdjust="0"/>
  </p:normalViewPr>
  <p:slideViewPr>
    <p:cSldViewPr snapToObjects="1">
      <p:cViewPr varScale="1">
        <p:scale>
          <a:sx n="116" d="100"/>
          <a:sy n="116" d="100"/>
        </p:scale>
        <p:origin x="-108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417638"/>
            <a:ext cx="7772400" cy="69532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5000"/>
            <a:ext cx="7861300" cy="530225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3092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3092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9050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460375" indent="-4603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5663" indent="-3937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8888" indent="-4016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5438" indent="-3349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09763" indent="-3000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3669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241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2813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7385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5"/>
            <a:ext cx="7772400" cy="1311128"/>
          </a:xfrm>
        </p:spPr>
        <p:txBody>
          <a:bodyPr/>
          <a:lstStyle/>
          <a:p>
            <a:pPr eaLnBrk="1" hangingPunct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소울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헌트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2009/07/20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535531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ea typeface="굴림" charset="-127"/>
              </a:rPr>
              <a:t>MAIET Entertainment</a:t>
            </a:r>
            <a:endParaRPr lang="ko-KR" altLang="ko-KR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키메라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1266" name="Picture 2" descr="C:\Documents and Settings\zelinde\My Documents\받은 파일\소울_09.07._그래픽\3D\키메라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2918"/>
            <a:ext cx="9358346" cy="553105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zelinde\My Documents\받은 파일\소울_09.07._그래픽\3D\화원의 주인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78" y="142898"/>
            <a:ext cx="8010526" cy="6715126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화원의 주인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zelinde\My Documents\받은 파일\소울_09.07._그래픽\3D\화원의 주인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14" y="500066"/>
            <a:ext cx="9078086" cy="6000768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화원의 주인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ocuments and Settings\zelinde\My Documents\받은 파일\소울_09.07._그래픽\3D\화원의 주인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66710"/>
            <a:ext cx="7219951" cy="647700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화원의 주인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배경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zelinde\My Documents\받은 파일\소울_09.07._그래픽\컨셉\뒷골목 건물설정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0"/>
            <a:ext cx="5715040" cy="7045652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뒷골목 건물 설정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뒷골목 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컨셉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8194" name="Picture 2" descr="C:\Documents and Settings\zelinde\My Documents\받은 파일\소울_09.07._그래픽\컨셉\뒷골목 컨셉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4346" y="785794"/>
            <a:ext cx="9525000" cy="56864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zelinde\My Documents\받은 파일\소울_09.07._그래픽\컨셉\텔레포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886957"/>
            <a:ext cx="9001156" cy="4970935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텔레포트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zelinde\My Documents\받은 파일\소울_09.07._그래픽\3D\수도원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수도원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zelinde\My Documents\받은 파일\소울_09.07._그래픽\3D\수차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수차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캐릭터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zelinde\My Documents\받은 파일\소울_09.07._그래픽\3D\텔레포트지역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67153" cy="685800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텔레포트</a:t>
            </a:r>
            <a:r>
              <a:rPr lang="ko-KR" altLang="en-US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 지역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2252924"/>
          </a:xfrm>
        </p:spPr>
        <p:txBody>
          <a:bodyPr/>
          <a:lstStyle/>
          <a:p>
            <a:r>
              <a:rPr lang="ko-KR" altLang="en-US" dirty="0" smtClean="0"/>
              <a:t>애니메이션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하운터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아레크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호저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초승달 사슴</a:t>
            </a:r>
            <a:endParaRPr lang="en-US" altLang="ko-KR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기획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3877985"/>
          </a:xfrm>
        </p:spPr>
        <p:txBody>
          <a:bodyPr/>
          <a:lstStyle/>
          <a:p>
            <a:r>
              <a:rPr lang="ko-KR" altLang="en-US" dirty="0" err="1" smtClean="0"/>
              <a:t>퀘스트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테레스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평원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영웅의 </a:t>
            </a:r>
            <a:r>
              <a:rPr lang="ko-KR" altLang="en-US" dirty="0" smtClean="0"/>
              <a:t>오솔길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에다산</a:t>
            </a:r>
            <a:r>
              <a:rPr lang="en-US" altLang="ko-KR" dirty="0" err="1" smtClean="0"/>
              <a:t>pvp</a:t>
            </a:r>
            <a:r>
              <a:rPr lang="ko-KR" altLang="en-US" dirty="0" err="1" smtClean="0"/>
              <a:t>퀘스트</a:t>
            </a:r>
            <a:endParaRPr lang="en-US" altLang="ko-KR" dirty="0" smtClean="0"/>
          </a:p>
          <a:p>
            <a:r>
              <a:rPr lang="ko-KR" altLang="en-US" dirty="0" smtClean="0"/>
              <a:t>보스 </a:t>
            </a:r>
            <a:r>
              <a:rPr lang="ko-KR" altLang="en-US" dirty="0" err="1" smtClean="0"/>
              <a:t>몬스터</a:t>
            </a:r>
            <a:endParaRPr lang="en-US" altLang="ko-KR" dirty="0" smtClean="0"/>
          </a:p>
          <a:p>
            <a:r>
              <a:rPr lang="ko-KR" altLang="en-US" dirty="0" err="1" smtClean="0"/>
              <a:t>포션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엠블렘</a:t>
            </a:r>
            <a:endParaRPr lang="en-US" altLang="ko-KR" dirty="0" smtClean="0"/>
          </a:p>
          <a:p>
            <a:r>
              <a:rPr lang="ko-KR" altLang="en-US" dirty="0" smtClean="0"/>
              <a:t>낚시</a:t>
            </a:r>
            <a:endParaRPr lang="en-US" altLang="ko-KR" dirty="0" smtClean="0"/>
          </a:p>
          <a:p>
            <a:r>
              <a:rPr lang="ko-KR" altLang="en-US" dirty="0" smtClean="0"/>
              <a:t>무기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방어구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레시피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프로그래밍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외부 시연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701731"/>
          </a:xfrm>
        </p:spPr>
        <p:txBody>
          <a:bodyPr/>
          <a:lstStyle/>
          <a:p>
            <a:r>
              <a:rPr lang="en-US" altLang="ko-KR" sz="4400" dirty="0" smtClean="0">
                <a:latin typeface="맑은 고딕" pitchFamily="50" charset="-127"/>
                <a:ea typeface="맑은 고딕" pitchFamily="50" charset="-127"/>
              </a:rPr>
              <a:t>CJ (2009/06/18)</a:t>
            </a:r>
            <a:endParaRPr lang="ko-KR" altLang="en-US" sz="4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997196"/>
          </a:xfrm>
        </p:spPr>
        <p:txBody>
          <a:bodyPr/>
          <a:lstStyle/>
          <a:p>
            <a:r>
              <a:rPr lang="ko-KR" altLang="en-US" dirty="0" smtClean="0"/>
              <a:t>로그인 서버 완료</a:t>
            </a:r>
            <a:endParaRPr lang="en-US" altLang="ko-KR" dirty="0" smtClean="0"/>
          </a:p>
          <a:p>
            <a:r>
              <a:rPr lang="ko-KR" altLang="en-US" dirty="0" smtClean="0"/>
              <a:t>서버가 다른 정적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채널간 이동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1514261"/>
          </a:xfrm>
        </p:spPr>
        <p:txBody>
          <a:bodyPr/>
          <a:lstStyle/>
          <a:p>
            <a:r>
              <a:rPr lang="en-US" altLang="ko-KR" dirty="0" err="1" smtClean="0"/>
              <a:t>Trac</a:t>
            </a:r>
            <a:r>
              <a:rPr lang="ko-KR" altLang="en-US" dirty="0" smtClean="0"/>
              <a:t>의 요구사항 위주로 작업</a:t>
            </a:r>
            <a:endParaRPr lang="en-US" altLang="ko-KR" dirty="0" smtClean="0"/>
          </a:p>
          <a:p>
            <a:r>
              <a:rPr lang="ko-KR" altLang="en-US" dirty="0" err="1" smtClean="0"/>
              <a:t>버프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탤런트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방어</a:t>
            </a:r>
            <a:endParaRPr lang="en-US" altLang="ko-KR" dirty="0" smtClean="0"/>
          </a:p>
          <a:p>
            <a:r>
              <a:rPr lang="ko-KR" altLang="en-US" dirty="0" smtClean="0"/>
              <a:t>먹기</a:t>
            </a:r>
            <a:endParaRPr lang="ko-KR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8" y="2786058"/>
            <a:ext cx="4857752" cy="3643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우호도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285859"/>
            <a:ext cx="6643734" cy="498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6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남자 갑옷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026" name="Picture 2" descr="C:\Documents and Settings\zelinde\My Documents\받은 파일\소울_09.07._그래픽\컨셉\갑옷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0"/>
            <a:ext cx="4714908" cy="68853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7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zelinde\My Documents\받은 파일\소울_09.07._그래픽\컨셉\남자갑옷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0"/>
            <a:ext cx="6715172" cy="6870682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남자 갑옷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zelinde\My Documents\받은 파일\소울_09.07._그래픽\컨셉\남자갈색로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0"/>
            <a:ext cx="5143536" cy="6858048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남자 갈색 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로브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en-US" altLang="ko-KR" sz="2800" b="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NPC </a:t>
            </a: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남자옷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4098" name="Picture 2" descr="C:\Documents and Settings\zelinde\My Documents\받은 파일\소울_09.07._그래픽\컨셉\npc남자옷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908" y="785794"/>
            <a:ext cx="9286908" cy="526258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Documents and Settings\zelinde\My Documents\받은 파일\소울_09.07._그래픽\컨셉\플로토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71528"/>
            <a:ext cx="9144000" cy="7765048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플로토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zelinde\My Documents\받은 파일\소울_09.07._그래픽\컨셉\플로토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604198" cy="685800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lang="ko-KR" altLang="en-US" sz="2800" b="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플로토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늑대 보스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2" name="Picture 2" descr="C:\Documents and Settings\zelinde\My Documents\받은 파일\소울_09.07._그래픽\3D\늑대보스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908" y="857232"/>
            <a:ext cx="9286908" cy="523294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cast Template - MSDN FY04">
  <a:themeElements>
    <a:clrScheme name="Webcast Template - MSDN FY04 1">
      <a:dk1>
        <a:srgbClr val="000000"/>
      </a:dk1>
      <a:lt1>
        <a:srgbClr val="FFFFFF"/>
      </a:lt1>
      <a:dk2>
        <a:srgbClr val="00478E"/>
      </a:dk2>
      <a:lt2>
        <a:srgbClr val="FFDD4F"/>
      </a:lt2>
      <a:accent1>
        <a:srgbClr val="FCEB98"/>
      </a:accent1>
      <a:accent2>
        <a:srgbClr val="EB7C35"/>
      </a:accent2>
      <a:accent3>
        <a:srgbClr val="AAB1C6"/>
      </a:accent3>
      <a:accent4>
        <a:srgbClr val="DADADA"/>
      </a:accent4>
      <a:accent5>
        <a:srgbClr val="FDF3CA"/>
      </a:accent5>
      <a:accent6>
        <a:srgbClr val="D5702F"/>
      </a:accent6>
      <a:hlink>
        <a:srgbClr val="74C35F"/>
      </a:hlink>
      <a:folHlink>
        <a:srgbClr val="6294CD"/>
      </a:folHlink>
    </a:clrScheme>
    <a:fontScheme name="Webcast Template - MSDN FY0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lnDef>
  </a:objectDefaults>
  <a:extraClrSchemeLst>
    <a:extraClrScheme>
      <a:clrScheme name="Webcast Template - MSDN FY04 1">
        <a:dk1>
          <a:srgbClr val="000000"/>
        </a:dk1>
        <a:lt1>
          <a:srgbClr val="FFFFFF"/>
        </a:lt1>
        <a:dk2>
          <a:srgbClr val="00478E"/>
        </a:dk2>
        <a:lt2>
          <a:srgbClr val="FFDD4F"/>
        </a:lt2>
        <a:accent1>
          <a:srgbClr val="FCEB98"/>
        </a:accent1>
        <a:accent2>
          <a:srgbClr val="EB7C35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D5702F"/>
        </a:accent6>
        <a:hlink>
          <a:srgbClr val="74C35F"/>
        </a:hlink>
        <a:folHlink>
          <a:srgbClr val="6294C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11623</TotalTime>
  <Words>130</Words>
  <Application>Microsoft Office PowerPoint</Application>
  <PresentationFormat>화면 슬라이드 쇼(4:3)</PresentationFormat>
  <Paragraphs>53</Paragraphs>
  <Slides>29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Webcast Template - MSDN FY04</vt:lpstr>
      <vt:lpstr>소울 헌트 2009/07/20</vt:lpstr>
      <vt:lpstr>캐릭터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배경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기타</vt:lpstr>
      <vt:lpstr>기획</vt:lpstr>
      <vt:lpstr>기획</vt:lpstr>
      <vt:lpstr>프로그래밍</vt:lpstr>
      <vt:lpstr>외부 시연</vt:lpstr>
      <vt:lpstr>서버 분산</vt:lpstr>
      <vt:lpstr>전투</vt:lpstr>
      <vt:lpstr>우호도</vt:lpstr>
      <vt:lpstr>감사합니다.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 기룡</cp:lastModifiedBy>
  <cp:revision>1775</cp:revision>
  <dcterms:created xsi:type="dcterms:W3CDTF">2004-08-31T00:37:58Z</dcterms:created>
  <dcterms:modified xsi:type="dcterms:W3CDTF">2009-07-20T04:44:25Z</dcterms:modified>
</cp:coreProperties>
</file>